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8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197"/>
    <p:restoredTop sz="94694"/>
  </p:normalViewPr>
  <p:slideViewPr>
    <p:cSldViewPr snapToGrid="0">
      <p:cViewPr varScale="1">
        <p:scale>
          <a:sx n="98" d="100"/>
          <a:sy n="98" d="100"/>
        </p:scale>
        <p:origin x="224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04258-2208-C2B2-1B4B-936ADF3873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3404DB-0222-F917-E2C6-5002E2C5B1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7C9C4F-096C-A243-85A4-8272E64FBB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7672C-B8F2-4847-9451-8FB3C23CCF8E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683A52-7A4F-1E78-62D8-401149339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DB4F46-8016-4D75-A4BF-43BD1E6D3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EB997-9518-E44B-898F-2C82EFF6C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4113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6751A0-E68E-9250-6D91-43C9C18DDA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408C29-9B70-2767-95D4-406063074D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DF6AB9-C341-EDE8-C494-7E8CB458F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7672C-B8F2-4847-9451-8FB3C23CCF8E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04DEE0-BAB1-5653-3C7F-B80A7805E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F4213A-EEFC-3D36-59FC-EF8F102E8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EB997-9518-E44B-898F-2C82EFF6C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7932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5EA7D3A-0743-EF5E-7DC9-93CFEF08E4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763C11-E7C0-5CB5-39EE-88D889AC20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CA57EA-6D95-4DEC-2AEC-AD5DDEB10D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7672C-B8F2-4847-9451-8FB3C23CCF8E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74B68F-FAFC-65E1-40F8-8858D316AB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E0A4BA-0E02-9B94-BC0A-0A5135068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EB997-9518-E44B-898F-2C82EFF6C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470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7843C-4D47-6879-CEF1-D213D348D9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BF5CD7-54B3-5D4D-CB75-7F32989E53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8D1C8D-DC67-AF93-7C8A-F951E0356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7672C-B8F2-4847-9451-8FB3C23CCF8E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51D7C6-58DA-6379-FDE8-5A5DCFD86D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0B1C9E-A840-7A16-21A6-3532A4D1A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EB997-9518-E44B-898F-2C82EFF6C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0477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A7D73-71B6-B7E8-FC15-3AFB61B90D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49F11C-C2CA-6B90-23AD-C3919228A5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86F9E3-DE71-EAB3-E0FC-3B23915DC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7672C-B8F2-4847-9451-8FB3C23CCF8E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D8C894-D88C-AC48-CA5B-FE6372C28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774F71-85DF-61DE-F543-FD0FAE861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EB997-9518-E44B-898F-2C82EFF6C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2440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7964CB-FE49-0876-1450-FD7192A72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FEFFC2-BF53-5EE3-B62B-3B8F40FD77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0013AE-E29F-8E08-049E-15E826084D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87D30A-386B-A2B7-6663-83EC7D060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7672C-B8F2-4847-9451-8FB3C23CCF8E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91F7EB-32EF-563D-9142-5F0F95191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2FACA7-5CFE-FC9C-E6D5-24D4BA9F4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EB997-9518-E44B-898F-2C82EFF6C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376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7A12B-7736-ED16-FD28-9276B1EC51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27F90E-2CB9-516A-F3EF-5DE2A618C7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168EBE-7141-F6A2-DA74-A6FBAB1048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B49A78-3604-7D8D-4911-334B746E79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FAD69E-7EA6-0F02-6987-74D1D38342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438CC22-E2FF-D077-A460-823C5058C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7672C-B8F2-4847-9451-8FB3C23CCF8E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A356D16-D62D-1DD3-667F-F13DB014DB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77E0AA-C5F9-B434-5762-3D7251D18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EB997-9518-E44B-898F-2C82EFF6C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3915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C97EA-D9C2-6C55-BEC4-FF2B55488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A7834D-C879-1C64-E9EB-7237AB40FE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7672C-B8F2-4847-9451-8FB3C23CCF8E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EB2FF2-AF70-3BA0-2BEA-53D9F0C072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000221-7BC8-FE94-84B6-90BB4C52EB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EB997-9518-E44B-898F-2C82EFF6C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8550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DAF50A7-F677-604A-E88F-14D3D5B32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7672C-B8F2-4847-9451-8FB3C23CCF8E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9C93591-DCBC-60FE-CAB8-F3DA31C7BA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1A23D2-BBA9-052B-4DDF-749F3FDF5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EB997-9518-E44B-898F-2C82EFF6C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6628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0E8C6-583E-3998-0A2B-F65A65747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DB2EDC-A4AC-EF77-A620-D62E8AD47F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C5F952-2B25-316D-F6E7-04AFAE8A98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638C48-6B62-973D-EED3-AB9FD12B0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7672C-B8F2-4847-9451-8FB3C23CCF8E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20B67D-89C7-7CB6-0FB6-F0FE14460D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0A7E41-3273-A9F0-BCD2-22D9C782C2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EB997-9518-E44B-898F-2C82EFF6C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8362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0FC1C-FD7E-D0AD-4587-7F7330669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5A3EA35-F72C-67C8-C217-9EAB11AC8C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68BF7C-52C0-27BF-B316-16548A7D60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F13EA2-69E2-22E8-CAF9-3A3743039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7672C-B8F2-4847-9451-8FB3C23CCF8E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338259-7A43-CF63-812B-BA3441F0B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853AFF-7F28-C862-ADE1-160F1F757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EB997-9518-E44B-898F-2C82EFF6C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211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8E1E77B-E37E-CB9E-68CC-E7512F2A35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0EB967-9222-EFFC-D99B-F769541D1F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A95C8-69A6-87A6-0BA4-613D39F935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E87672C-B8F2-4847-9451-8FB3C23CCF8E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1684DA-3809-6C7C-0C6C-2BEB45E346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1C97DA-28F3-5760-0588-FC93C68D3C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A3EB997-9518-E44B-898F-2C82EFF6C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1411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white background with red text&#10;&#10;Description automatically generated">
            <a:extLst>
              <a:ext uri="{FF2B5EF4-FFF2-40B4-BE49-F238E27FC236}">
                <a16:creationId xmlns:a16="http://schemas.microsoft.com/office/drawing/2014/main" id="{4933814F-0962-DB38-9EF0-C5BF47A15D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1813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2FC7DE-200C-01F4-5C89-73433E068F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a text&#10;&#10;Description automatically generated">
            <a:extLst>
              <a:ext uri="{FF2B5EF4-FFF2-40B4-BE49-F238E27FC236}">
                <a16:creationId xmlns:a16="http://schemas.microsoft.com/office/drawing/2014/main" id="{83DC494B-BE21-A885-3A6A-D92C9BDDA2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1972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5E7F0A-4558-B7A1-729C-90F9C751EC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462AE1C2-C69B-ED11-D67A-A1A022FBFC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7785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E32410-145D-9875-A1AD-1035083EBC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A292453D-361D-ED16-6FDA-C89798ADEF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54096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889F48-8C89-0079-500D-B525D6323A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EA8844B6-7BEA-4D35-0686-6C1B3A8A17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3834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F6220A-5BD4-A0A2-4A80-F6408C576B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DA06F53E-2E79-E758-B3DB-5392DC9BBB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5819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D804D7-38C1-2394-B426-8CF6A39A2D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C478F591-33F1-6857-9368-426129CDC7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57013F6-ACA3-2486-47DF-AAE6C3C1008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50" t="4248" r="7591" b="19150"/>
          <a:stretch/>
        </p:blipFill>
        <p:spPr>
          <a:xfrm>
            <a:off x="1086501" y="1214847"/>
            <a:ext cx="10018998" cy="5133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1767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7E194C-6C10-1CE3-AAE4-EA32588DE2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a text&#10;&#10;Description automatically generated">
            <a:extLst>
              <a:ext uri="{FF2B5EF4-FFF2-40B4-BE49-F238E27FC236}">
                <a16:creationId xmlns:a16="http://schemas.microsoft.com/office/drawing/2014/main" id="{7EBCE569-49A3-31C1-E07D-FAE792FE99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2161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C6D0E4-AE7F-850D-E3E2-9AFF9DEBB7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a text&#10;&#10;Description automatically generated">
            <a:extLst>
              <a:ext uri="{FF2B5EF4-FFF2-40B4-BE49-F238E27FC236}">
                <a16:creationId xmlns:a16="http://schemas.microsoft.com/office/drawing/2014/main" id="{9D1861FC-7616-AF3A-BDBD-12A734CE57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4553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55B3C6-FC5C-5CC1-2E2E-F7A3D3D43F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a list of art materials&#10;&#10;Description automatically generated">
            <a:extLst>
              <a:ext uri="{FF2B5EF4-FFF2-40B4-BE49-F238E27FC236}">
                <a16:creationId xmlns:a16="http://schemas.microsoft.com/office/drawing/2014/main" id="{2196D691-1241-0FB4-E499-15C8576904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3862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E6A55B-9AAF-9FF6-D787-49E36107EF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a computer code&#10;&#10;Description automatically generated">
            <a:extLst>
              <a:ext uri="{FF2B5EF4-FFF2-40B4-BE49-F238E27FC236}">
                <a16:creationId xmlns:a16="http://schemas.microsoft.com/office/drawing/2014/main" id="{1A14FE23-C8DB-F853-C5B8-EECD34B811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6807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84E4F3-6F0E-9C3F-98FD-9A32AEEC1B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a product&#10;&#10;Description automatically generated">
            <a:extLst>
              <a:ext uri="{FF2B5EF4-FFF2-40B4-BE49-F238E27FC236}">
                <a16:creationId xmlns:a16="http://schemas.microsoft.com/office/drawing/2014/main" id="{AC7D6FB4-C683-F5CD-1990-95FD392FD6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8409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E41EAC-A634-BB30-4E04-3AEBBB3E79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a paper&#10;&#10;Description automatically generated">
            <a:extLst>
              <a:ext uri="{FF2B5EF4-FFF2-40B4-BE49-F238E27FC236}">
                <a16:creationId xmlns:a16="http://schemas.microsoft.com/office/drawing/2014/main" id="{D579C355-88B9-DCD8-3347-265218A8FA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1071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CBADB4-A6D8-F809-5B55-3BF40BA381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a text&#10;&#10;Description automatically generated">
            <a:extLst>
              <a:ext uri="{FF2B5EF4-FFF2-40B4-BE49-F238E27FC236}">
                <a16:creationId xmlns:a16="http://schemas.microsoft.com/office/drawing/2014/main" id="{0AD7BB24-35AF-9077-2168-9DAFC94DCC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1092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DF8C21-2D6B-E1F4-9AA2-DDC7D85FB7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a thank you note&#10;&#10;Description automatically generated">
            <a:extLst>
              <a:ext uri="{FF2B5EF4-FFF2-40B4-BE49-F238E27FC236}">
                <a16:creationId xmlns:a16="http://schemas.microsoft.com/office/drawing/2014/main" id="{8EB25D80-0B75-A4CA-4E86-AFEB62FBB0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697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5A2F7C-374E-40CF-90C9-A16FBEC584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a thank you note&#10;&#10;Description automatically generated">
            <a:extLst>
              <a:ext uri="{FF2B5EF4-FFF2-40B4-BE49-F238E27FC236}">
                <a16:creationId xmlns:a16="http://schemas.microsoft.com/office/drawing/2014/main" id="{384C8DDE-A010-197A-D74D-23C08E3BAB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4289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6466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2BC331-AB0A-75B9-77D7-DFF94725BA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a review&#10;&#10;Description automatically generated">
            <a:extLst>
              <a:ext uri="{FF2B5EF4-FFF2-40B4-BE49-F238E27FC236}">
                <a16:creationId xmlns:a16="http://schemas.microsoft.com/office/drawing/2014/main" id="{0C49B689-8102-BCE7-D300-7E859FD7D2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3130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481E92-A277-1D16-9A07-B604E6DDF9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a white card&#10;&#10;Description automatically generated">
            <a:extLst>
              <a:ext uri="{FF2B5EF4-FFF2-40B4-BE49-F238E27FC236}">
                <a16:creationId xmlns:a16="http://schemas.microsoft.com/office/drawing/2014/main" id="{8153364D-B713-7A7C-662B-0E1817AE25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2141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C99034-F2D2-EFCC-DF48-F8A895E06D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lose-up of a text&#10;&#10;Description automatically generated">
            <a:extLst>
              <a:ext uri="{FF2B5EF4-FFF2-40B4-BE49-F238E27FC236}">
                <a16:creationId xmlns:a16="http://schemas.microsoft.com/office/drawing/2014/main" id="{5AD864DB-209D-9EE7-EF30-048CB166CE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89536" cy="6912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0426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126CB5-14D4-6331-8BC1-29469DDFF2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a list of art&#10;&#10;Description automatically generated">
            <a:extLst>
              <a:ext uri="{FF2B5EF4-FFF2-40B4-BE49-F238E27FC236}">
                <a16:creationId xmlns:a16="http://schemas.microsoft.com/office/drawing/2014/main" id="{690D3871-FF55-90FB-9C6D-4E849D48F5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46188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F5CC84-19C6-2A60-8BF6-F214C44E26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a computer&#10;&#10;Description automatically generated">
            <a:extLst>
              <a:ext uri="{FF2B5EF4-FFF2-40B4-BE49-F238E27FC236}">
                <a16:creationId xmlns:a16="http://schemas.microsoft.com/office/drawing/2014/main" id="{11EED277-9C5B-93A6-C66E-E94ED3FF15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7560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4BF892-27BA-E5FC-CD02-17754FA81F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a computer&#10;&#10;Description automatically generated">
            <a:extLst>
              <a:ext uri="{FF2B5EF4-FFF2-40B4-BE49-F238E27FC236}">
                <a16:creationId xmlns:a16="http://schemas.microsoft.com/office/drawing/2014/main" id="{3E361AC5-E118-7963-D88F-82688EF936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2048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828DC6-0BE6-41C9-E023-EC5B90423F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a white background&#10;&#10;Description automatically generated">
            <a:extLst>
              <a:ext uri="{FF2B5EF4-FFF2-40B4-BE49-F238E27FC236}">
                <a16:creationId xmlns:a16="http://schemas.microsoft.com/office/drawing/2014/main" id="{13CD2226-C7A8-1192-F5B7-B73B034E47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4706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0</Words>
  <Application>Microsoft Macintosh PowerPoint</Application>
  <PresentationFormat>Widescreen</PresentationFormat>
  <Paragraphs>0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Jasmine Eastman</dc:creator>
  <cp:lastModifiedBy>Jasmine Eastman</cp:lastModifiedBy>
  <cp:revision>3</cp:revision>
  <dcterms:created xsi:type="dcterms:W3CDTF">2023-12-13T13:01:22Z</dcterms:created>
  <dcterms:modified xsi:type="dcterms:W3CDTF">2023-12-13T13:27:32Z</dcterms:modified>
</cp:coreProperties>
</file>

<file path=docProps/thumbnail.jpeg>
</file>